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2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83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8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823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83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37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260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7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93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54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228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46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50F2-54D5-422E-98F5-586D16EAC1F2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4422A-21F1-429F-8251-EBA131F3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14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9319" y="1322962"/>
            <a:ext cx="475936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с января 2023 по декабрь  2024 года городе Ленинске-Кузнецком произошло 8 ДТП с участием несовершеннолетних детей. 8 детей травмировано, из них 6 пешеходов, 2 пассажира авто. По вине детей произошло 3 случая, из них 3 пешехода. По вине водителей 5 случаев. По сравнению с 2023 годом уровень травматизма снизился на 5 детей.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718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62</Words>
  <Application>Microsoft Office PowerPoint</Application>
  <PresentationFormat>Лист A4 (210x297 мм)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</cp:revision>
  <dcterms:created xsi:type="dcterms:W3CDTF">2024-12-25T08:59:12Z</dcterms:created>
  <dcterms:modified xsi:type="dcterms:W3CDTF">2024-12-25T09:09:18Z</dcterms:modified>
</cp:coreProperties>
</file>