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98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81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6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70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26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238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53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0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23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66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57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A0CB9-2BF2-4C05-8110-26A89B98EC71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30FF0-A649-4245-BCA9-7E1A30A67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75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12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0492048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</cp:revision>
  <dcterms:created xsi:type="dcterms:W3CDTF">2024-12-25T09:33:39Z</dcterms:created>
  <dcterms:modified xsi:type="dcterms:W3CDTF">2024-12-25T09:34:02Z</dcterms:modified>
</cp:coreProperties>
</file>